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14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E6911-6BCA-4C3A-8590-FF6810B6C90D}" type="datetimeFigureOut">
              <a:rPr lang="en-US" smtClean="0"/>
              <a:pPr/>
              <a:t>3/7/2011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2D96E-8EB5-4BE9-B819-F15634220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E6911-6BCA-4C3A-8590-FF6810B6C90D}" type="datetimeFigureOut">
              <a:rPr lang="en-US" smtClean="0"/>
              <a:pPr/>
              <a:t>3/7/2011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2D96E-8EB5-4BE9-B819-F15634220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E6911-6BCA-4C3A-8590-FF6810B6C90D}" type="datetimeFigureOut">
              <a:rPr lang="en-US" smtClean="0"/>
              <a:pPr/>
              <a:t>3/7/2011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2D96E-8EB5-4BE9-B819-F15634220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E6911-6BCA-4C3A-8590-FF6810B6C90D}" type="datetimeFigureOut">
              <a:rPr lang="en-US" smtClean="0"/>
              <a:pPr/>
              <a:t>3/7/2011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2D96E-8EB5-4BE9-B819-F15634220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E6911-6BCA-4C3A-8590-FF6810B6C90D}" type="datetimeFigureOut">
              <a:rPr lang="en-US" smtClean="0"/>
              <a:pPr/>
              <a:t>3/7/2011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2D96E-8EB5-4BE9-B819-F15634220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E6911-6BCA-4C3A-8590-FF6810B6C90D}" type="datetimeFigureOut">
              <a:rPr lang="en-US" smtClean="0"/>
              <a:pPr/>
              <a:t>3/7/2011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2D96E-8EB5-4BE9-B819-F15634220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E6911-6BCA-4C3A-8590-FF6810B6C90D}" type="datetimeFigureOut">
              <a:rPr lang="en-US" smtClean="0"/>
              <a:pPr/>
              <a:t>3/7/2011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2D96E-8EB5-4BE9-B819-F15634220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E6911-6BCA-4C3A-8590-FF6810B6C90D}" type="datetimeFigureOut">
              <a:rPr lang="en-US" smtClean="0"/>
              <a:pPr/>
              <a:t>3/7/2011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2D96E-8EB5-4BE9-B819-F15634220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E6911-6BCA-4C3A-8590-FF6810B6C90D}" type="datetimeFigureOut">
              <a:rPr lang="en-US" smtClean="0"/>
              <a:pPr/>
              <a:t>3/7/2011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2D96E-8EB5-4BE9-B819-F15634220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E6911-6BCA-4C3A-8590-FF6810B6C90D}" type="datetimeFigureOut">
              <a:rPr lang="en-US" smtClean="0"/>
              <a:pPr/>
              <a:t>3/7/2011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2D96E-8EB5-4BE9-B819-F15634220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E6911-6BCA-4C3A-8590-FF6810B6C90D}" type="datetimeFigureOut">
              <a:rPr lang="en-US" smtClean="0"/>
              <a:pPr/>
              <a:t>3/7/2011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2D96E-8EB5-4BE9-B819-F15634220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E6911-6BCA-4C3A-8590-FF6810B6C90D}" type="datetimeFigureOut">
              <a:rPr lang="en-US" smtClean="0"/>
              <a:pPr/>
              <a:t>3/7/2011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A2D96E-8EB5-4BE9-B819-F15634220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rok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97396" y="844873"/>
            <a:ext cx="6349207" cy="516825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352800" y="838200"/>
            <a:ext cx="1066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Capsule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200400" y="1219200"/>
            <a:ext cx="995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Cell Wall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209800" y="1524000"/>
            <a:ext cx="19336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Plasma membrane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438400" y="1828800"/>
            <a:ext cx="1169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Cytoplasm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057400" y="2286000"/>
            <a:ext cx="1207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Ribosomes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524000" y="2590800"/>
            <a:ext cx="915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Plasmid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524000" y="2819400"/>
            <a:ext cx="461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Pili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019800" y="4876800"/>
            <a:ext cx="2103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Bacterium Flagellum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943600" y="5181600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Nucleoid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12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Professor</dc:creator>
  <cp:lastModifiedBy>Jeremie</cp:lastModifiedBy>
  <cp:revision>5</cp:revision>
  <dcterms:created xsi:type="dcterms:W3CDTF">2011-03-02T03:56:19Z</dcterms:created>
  <dcterms:modified xsi:type="dcterms:W3CDTF">2011-03-08T00:35:22Z</dcterms:modified>
</cp:coreProperties>
</file>